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6" r:id="rId1"/>
  </p:sldMasterIdLst>
  <p:notesMasterIdLst>
    <p:notesMasterId r:id="rId26"/>
  </p:notesMasterIdLst>
  <p:handoutMasterIdLst>
    <p:handoutMasterId r:id="rId27"/>
  </p:handoutMasterIdLst>
  <p:sldIdLst>
    <p:sldId id="271" r:id="rId2"/>
    <p:sldId id="256" r:id="rId3"/>
    <p:sldId id="280" r:id="rId4"/>
    <p:sldId id="279" r:id="rId5"/>
    <p:sldId id="258" r:id="rId6"/>
    <p:sldId id="282" r:id="rId7"/>
    <p:sldId id="257" r:id="rId8"/>
    <p:sldId id="294" r:id="rId9"/>
    <p:sldId id="295" r:id="rId10"/>
    <p:sldId id="281" r:id="rId11"/>
    <p:sldId id="263" r:id="rId12"/>
    <p:sldId id="26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7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5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AAAA9A-0D8C-44A5-94C1-B39B1956012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7F918C-CB20-4058-BF4B-AECFFDB9FC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8F367-457E-43E0-BAEB-1A99D9C45C19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DE546B-65AA-444A-AEF0-994F1BD9BF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262746-043F-4691-99A5-FA0021CF3F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5F1ADD-0356-447C-AF3D-3ABC96765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4515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F2EA8-AD7D-46CE-925E-C1C954BF8E63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E9F3A-43D8-4DC0-B762-1B9A781D6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5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454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093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5008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140203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08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0465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317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7448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222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502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67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141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960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34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481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912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70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66E44-E905-434E-8E42-FE0EB3DBB0B2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555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  <p:sldLayoutId id="2147483928" r:id="rId12"/>
    <p:sldLayoutId id="2147483929" r:id="rId13"/>
    <p:sldLayoutId id="2147483930" r:id="rId14"/>
    <p:sldLayoutId id="2147483931" r:id="rId15"/>
    <p:sldLayoutId id="2147483932" r:id="rId16"/>
    <p:sldLayoutId id="2147483933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9933" y="3318235"/>
            <a:ext cx="9812867" cy="288783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internship mid-term defense on</a:t>
            </a:r>
          </a:p>
          <a:p>
            <a:r>
              <a:rPr lang="en-US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 Horse Tours</a:t>
            </a:r>
          </a:p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Bsc.csit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8</a:t>
            </a:r>
            <a:r>
              <a:rPr lang="en-US" sz="4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Semester</a:t>
            </a:r>
          </a:p>
        </p:txBody>
      </p:sp>
      <p:pic>
        <p:nvPicPr>
          <p:cNvPr id="6" name="Picture 5" descr="424676_408982992498752_1402199965_n">
            <a:extLst>
              <a:ext uri="{FF2B5EF4-FFF2-40B4-BE49-F238E27FC236}">
                <a16:creationId xmlns:a16="http://schemas.microsoft.com/office/drawing/2014/main" id="{8D828519-389C-4AFD-AA6C-12C6B19737E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556" y="294895"/>
            <a:ext cx="3914641" cy="26085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1261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5" y="557219"/>
            <a:ext cx="8191120" cy="795527"/>
          </a:xfrm>
        </p:spPr>
        <p:txBody>
          <a:bodyPr>
            <a:normAutofit/>
          </a:bodyPr>
          <a:lstStyle/>
          <a:p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Psd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html conversion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23A974-B596-4FF2-8AB9-C8B50C71B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212" y="2169956"/>
            <a:ext cx="6561055" cy="377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30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59497" y="118872"/>
            <a:ext cx="98981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WEBSITE 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7CCEEA-A001-46DA-9A54-8766F9647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73" y="1140643"/>
            <a:ext cx="10407192" cy="513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93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5" y="557219"/>
            <a:ext cx="8191120" cy="79552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1248" y="1691457"/>
            <a:ext cx="10791428" cy="4637039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Photoshop cc 2017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Sublime Text 3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Html5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Css3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Apache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8B4E23-4FC7-4347-AEDC-E1223B7A24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492" y="1567851"/>
            <a:ext cx="1767392" cy="17673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248B75-97E3-4E25-BFCF-76F0CE6461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004" y="1691457"/>
            <a:ext cx="1520181" cy="1520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00C37E-A62B-42C5-AE92-27FBC2455F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262" y="3940610"/>
            <a:ext cx="1404986" cy="14049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825C50-1B8D-48FC-AFA6-8772F1081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001" y="1870530"/>
            <a:ext cx="1375495" cy="13411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39E537-94D6-40BE-BAA2-63274004D8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593" y="4039856"/>
            <a:ext cx="1375495" cy="1322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39001B-B146-42CD-9B6A-084D94DBEE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390" y="3969685"/>
            <a:ext cx="1493970" cy="131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973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5" y="512065"/>
            <a:ext cx="8191120" cy="79552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2104" y="1593130"/>
            <a:ext cx="10625328" cy="4780238"/>
          </a:xfrm>
        </p:spPr>
        <p:txBody>
          <a:bodyPr>
            <a:noAutofit/>
          </a:bodyPr>
          <a:lstStyle/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Code validation</a:t>
            </a:r>
          </a:p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Cross browser testing</a:t>
            </a:r>
          </a:p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Responsive Design testing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F5D35-5642-4C4C-A834-507A797EC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485" y="3311607"/>
            <a:ext cx="5090475" cy="282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74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5" y="512065"/>
            <a:ext cx="8191120" cy="79552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validation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2104" y="1593130"/>
            <a:ext cx="10625328" cy="4780238"/>
          </a:xfrm>
        </p:spPr>
        <p:txBody>
          <a:bodyPr>
            <a:noAutofit/>
          </a:bodyPr>
          <a:lstStyle/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Html5 validation: https://validator.w3.org/</a:t>
            </a:r>
          </a:p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41EF7-FA36-4D6C-A28F-27230DD43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961" y="2997724"/>
            <a:ext cx="5676625" cy="217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24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5" y="512065"/>
            <a:ext cx="8191120" cy="79552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validation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2104" y="1593130"/>
            <a:ext cx="10625328" cy="4780238"/>
          </a:xfrm>
        </p:spPr>
        <p:txBody>
          <a:bodyPr>
            <a:noAutofit/>
          </a:bodyPr>
          <a:lstStyle/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CSS validation: https://jigsaw.w3.org/css-validator/</a:t>
            </a:r>
          </a:p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A7083F-38BD-44AB-A042-68ECC8448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044" y="2978349"/>
            <a:ext cx="6273127" cy="228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565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5" y="512065"/>
            <a:ext cx="8191120" cy="79552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 browser testing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2104" y="1593130"/>
            <a:ext cx="10625328" cy="4780238"/>
          </a:xfrm>
        </p:spPr>
        <p:txBody>
          <a:bodyPr>
            <a:noAutofit/>
          </a:bodyPr>
          <a:lstStyle/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Ability for a website, web application, html construct or client side script to support all the web browser.</a:t>
            </a:r>
          </a:p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CE7239-1DC6-4050-B48B-54D8935A3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415" y="3082564"/>
            <a:ext cx="6690705" cy="290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333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5" y="512065"/>
            <a:ext cx="8191120" cy="79552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Responsive design test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2104" y="1593130"/>
            <a:ext cx="10625328" cy="4780238"/>
          </a:xfrm>
        </p:spPr>
        <p:txBody>
          <a:bodyPr>
            <a:noAutofit/>
          </a:bodyPr>
          <a:lstStyle/>
          <a:p>
            <a:pPr marL="457200" indent="-4572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Google Chrome’s </a:t>
            </a:r>
            <a:r>
              <a:rPr lang="en-US" sz="2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Devtools</a:t>
            </a:r>
            <a:r>
              <a:rPr lang="en-US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feature: device mode</a:t>
            </a:r>
            <a:endParaRPr lang="en-US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E947DB-9FC0-4981-BA13-561D44E66D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846" y="2214168"/>
            <a:ext cx="6142060" cy="425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79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5" y="512065"/>
            <a:ext cx="8191120" cy="79552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2104" y="1593130"/>
            <a:ext cx="10625328" cy="4780238"/>
          </a:xfrm>
        </p:spPr>
        <p:txBody>
          <a:bodyPr>
            <a:noAutofit/>
          </a:bodyPr>
          <a:lstStyle/>
          <a:p>
            <a:pPr marL="457200" indent="-4572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Conversion of PSD template of wind horse tours to html5/css3 is completed.</a:t>
            </a:r>
          </a:p>
          <a:p>
            <a:pPr marL="457200" indent="-4572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Responsive design has been implemented.</a:t>
            </a:r>
          </a:p>
          <a:p>
            <a:pPr marL="457200" indent="-4572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Code validation, cross browser testing is completed</a:t>
            </a:r>
            <a:r>
              <a:rPr lang="en-US" sz="28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447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5" y="512065"/>
            <a:ext cx="8191120" cy="79552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897A4-5E85-4B51-A62D-FD0AF3EC4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86" y="1608966"/>
            <a:ext cx="10158847" cy="507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807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2104" y="1583704"/>
            <a:ext cx="10625328" cy="4789664"/>
          </a:xfrm>
        </p:spPr>
        <p:txBody>
          <a:bodyPr>
            <a:noAutofit/>
          </a:bodyPr>
          <a:lstStyle/>
          <a:p>
            <a:pPr algn="l">
              <a:buClr>
                <a:schemeClr val="tx1"/>
              </a:buClr>
            </a:pPr>
            <a:endParaRPr lang="en-US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Clr>
                <a:schemeClr val="tx1"/>
              </a:buClr>
            </a:pPr>
            <a:endParaRPr lang="en-US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3BFAE4-8CBE-49E0-A8F2-E871A9B2B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82" y="650449"/>
            <a:ext cx="9700182" cy="572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67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5" y="512065"/>
            <a:ext cx="8191120" cy="79552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0288B1-98EC-4D1E-8BD6-A781E5B43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591" y="1517715"/>
            <a:ext cx="9802306" cy="525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82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5" y="512065"/>
            <a:ext cx="8191120" cy="79552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8AC9FB-A646-4DEE-A41B-62439837B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35" y="1539302"/>
            <a:ext cx="10595729" cy="514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040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5" y="512065"/>
            <a:ext cx="8191120" cy="79552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87F3F5-3C22-41FB-B1DF-2C8C09F9E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30" y="1717660"/>
            <a:ext cx="10834540" cy="514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0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5" y="512065"/>
            <a:ext cx="8191120" cy="79552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231C84-4A52-49AC-B6D9-3232C0B77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03" y="1706251"/>
            <a:ext cx="10218655" cy="504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61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5" y="2771480"/>
            <a:ext cx="8191120" cy="1234912"/>
          </a:xfrm>
        </p:spPr>
        <p:txBody>
          <a:bodyPr>
            <a:normAutofit/>
          </a:bodyPr>
          <a:lstStyle/>
          <a:p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1638949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9691" y="512065"/>
            <a:ext cx="8814062" cy="79552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Halftone designs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pvt.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Ltd.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2104" y="1696826"/>
            <a:ext cx="10625328" cy="4676542"/>
          </a:xfrm>
        </p:spPr>
        <p:txBody>
          <a:bodyPr>
            <a:noAutofit/>
          </a:bodyPr>
          <a:lstStyle/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 services regarding graphic design, website designing, development and maintenance.</a:t>
            </a:r>
          </a:p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Founded in 2011.</a:t>
            </a:r>
          </a:p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Location – </a:t>
            </a:r>
            <a:r>
              <a:rPr lang="en-US" sz="2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Dillibazaar</a:t>
            </a: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Kathmandu.</a:t>
            </a:r>
          </a:p>
          <a:p>
            <a:pPr algn="l">
              <a:buClr>
                <a:schemeClr val="tx1"/>
              </a:buClr>
            </a:pPr>
            <a:endParaRPr lang="en-US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Clr>
                <a:schemeClr val="tx1"/>
              </a:buClr>
            </a:pPr>
            <a:endParaRPr lang="en-US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76245E-7D06-4997-BDDD-1E0144F28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811" y="2901098"/>
            <a:ext cx="3833905" cy="335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9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5" y="512065"/>
            <a:ext cx="8191120" cy="79552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 horse tours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2104" y="1593130"/>
            <a:ext cx="10625328" cy="4780238"/>
          </a:xfrm>
        </p:spPr>
        <p:txBody>
          <a:bodyPr>
            <a:noAutofit/>
          </a:bodyPr>
          <a:lstStyle/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Tours, treks and travel operating company.</a:t>
            </a:r>
          </a:p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Officially launched in 1998 in Bhutan.</a:t>
            </a:r>
          </a:p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Operates trek and tour in Nepal, India, Bhutan, Tibet, Sikkim and Darjeeling.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EF309C-E549-4441-A800-761FD2A2A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417" y="3983249"/>
            <a:ext cx="5967166" cy="153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17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67281" y="548641"/>
            <a:ext cx="8191120" cy="79552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Statement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1248" y="1828800"/>
            <a:ext cx="10625328" cy="4471416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Absence of live website.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Reservation, Payment problem etc.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163309-9487-43BD-B817-EB634AB45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780" y="2451330"/>
            <a:ext cx="3638396" cy="346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76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5" y="576073"/>
            <a:ext cx="8191120" cy="79552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internship Objectives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1248" y="1640264"/>
            <a:ext cx="10625328" cy="4659951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experience and understand the work ethics, professional standard and technology used by an organization to achieve their goals.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get knowledge and experience in handling real world project.</a:t>
            </a:r>
          </a:p>
          <a:p>
            <a:pPr marL="342900" lvl="0" indent="-342900" algn="l">
              <a:buFont typeface="Wingdings" panose="05000000000000000000" pitchFamily="2" charset="2"/>
              <a:buChar char="Ø"/>
            </a:pPr>
            <a:endParaRPr lang="en-US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995BF-7782-4197-808D-48741E0F2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309" y="3955985"/>
            <a:ext cx="4331267" cy="234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70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5" y="576073"/>
            <a:ext cx="8191120" cy="79552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1248" y="1640264"/>
            <a:ext cx="10625328" cy="4659951"/>
          </a:xfrm>
        </p:spPr>
        <p:txBody>
          <a:bodyPr>
            <a:normAutofit/>
          </a:bodyPr>
          <a:lstStyle/>
          <a:p>
            <a:pPr marL="342900" lvl="0" indent="-342900" algn="l"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bring the company profile online.</a:t>
            </a:r>
          </a:p>
          <a:p>
            <a:pPr marL="342900" lvl="0" indent="-342900" algn="l"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facilitate people with the services of reservation, payment and checking the availability of trips, tours and treks online. </a:t>
            </a:r>
          </a:p>
          <a:p>
            <a:pPr marL="342900" lvl="0" indent="-342900" algn="l"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make the web application responsive using fluid grids, fluid images and media query.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>
              <a:buFont typeface="Wingdings" panose="05000000000000000000" pitchFamily="2" charset="2"/>
              <a:buChar char="Ø"/>
            </a:pPr>
            <a:endParaRPr lang="en-US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3A3150-CFE6-43DE-9110-7BD88F140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485" y="4224649"/>
            <a:ext cx="4331267" cy="234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785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5" y="557219"/>
            <a:ext cx="8191120" cy="79552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4C64E8-2110-4B1C-A87B-09DBEFEFA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164" y="1904214"/>
            <a:ext cx="6485641" cy="439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66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87889" y="368683"/>
            <a:ext cx="8643888" cy="142241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 requirement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1248" y="2149311"/>
            <a:ext cx="10625328" cy="4150904"/>
          </a:xfrm>
        </p:spPr>
        <p:txBody>
          <a:bodyPr>
            <a:normAutofit/>
          </a:bodyPr>
          <a:lstStyle/>
          <a:p>
            <a:pPr marL="342900" lvl="0" indent="-342900" algn="l"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web application should load and response </a:t>
            </a:r>
            <a:r>
              <a:rPr lang="en-US" sz="2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fastly</a:t>
            </a: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l"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web application should be scalable.</a:t>
            </a:r>
          </a:p>
          <a:p>
            <a:pPr marL="342900" lvl="0" indent="-342900" algn="l"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web application should be available all the time.</a:t>
            </a:r>
          </a:p>
          <a:p>
            <a:pPr marL="342900" lvl="0" indent="-342900" algn="l"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 should be the security of the communication  between the use and the system.</a:t>
            </a:r>
          </a:p>
          <a:p>
            <a:pPr marL="342900" lvl="0" indent="-342900" algn="l">
              <a:buFont typeface="Wingdings" panose="05000000000000000000" pitchFamily="2" charset="2"/>
              <a:buChar char="Ø"/>
            </a:pPr>
            <a:endParaRPr lang="en-US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688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1033</TotalTime>
  <Words>338</Words>
  <Application>Microsoft Office PowerPoint</Application>
  <PresentationFormat>Widescreen</PresentationFormat>
  <Paragraphs>61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Bookman Old Style</vt:lpstr>
      <vt:lpstr>Calibri</vt:lpstr>
      <vt:lpstr>Rockwell</vt:lpstr>
      <vt:lpstr>Times New Roman</vt:lpstr>
      <vt:lpstr>Wingdings</vt:lpstr>
      <vt:lpstr>Damask</vt:lpstr>
      <vt:lpstr>PowerPoint Presentation</vt:lpstr>
      <vt:lpstr>PowerPoint Presentation</vt:lpstr>
      <vt:lpstr>Halftone designs pvt. Ltd.</vt:lpstr>
      <vt:lpstr>Wind horse tours</vt:lpstr>
      <vt:lpstr>Problem Statement</vt:lpstr>
      <vt:lpstr>internship Objectives</vt:lpstr>
      <vt:lpstr>Project Objectives</vt:lpstr>
      <vt:lpstr>Use case diagram</vt:lpstr>
      <vt:lpstr>Non-Functional  requirement</vt:lpstr>
      <vt:lpstr>Psd to html conversion</vt:lpstr>
      <vt:lpstr>PowerPoint Presentation</vt:lpstr>
      <vt:lpstr>IMPLEMENTATION</vt:lpstr>
      <vt:lpstr>Testing</vt:lpstr>
      <vt:lpstr>Code validation</vt:lpstr>
      <vt:lpstr>Code validation</vt:lpstr>
      <vt:lpstr>Cross browser testing</vt:lpstr>
      <vt:lpstr>Responsive design test</vt:lpstr>
      <vt:lpstr>conclusion</vt:lpstr>
      <vt:lpstr>screenshots</vt:lpstr>
      <vt:lpstr>screenshots</vt:lpstr>
      <vt:lpstr>screenshots</vt:lpstr>
      <vt:lpstr>screenshots</vt:lpstr>
      <vt:lpstr>screenshots</vt:lpstr>
      <vt:lpstr>Thank you!!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Urgen Sherpa</dc:creator>
  <cp:lastModifiedBy>Urgen Sherpa</cp:lastModifiedBy>
  <cp:revision>102</cp:revision>
  <dcterms:created xsi:type="dcterms:W3CDTF">2017-06-12T14:29:39Z</dcterms:created>
  <dcterms:modified xsi:type="dcterms:W3CDTF">2018-02-15T07:24:13Z</dcterms:modified>
</cp:coreProperties>
</file>